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869" r:id="rId48"/>
    <p:sldMasterId id="2147483870" r:id="rId50"/>
    <p:sldMasterId id="2147483871" r:id="rId52"/>
    <p:sldMasterId id="2147483872" r:id="rId54"/>
  </p:sldMasterIdLst>
  <p:notesMasterIdLst>
    <p:notesMasterId r:id="rId56"/>
  </p:notesMasterIdLst>
  <p:sldIdLst>
    <p:sldId id="256" r:id="rId58"/>
    <p:sldId id="257" r:id="rId59"/>
    <p:sldId id="280" r:id="rId60"/>
    <p:sldId id="258" r:id="rId61"/>
    <p:sldId id="262" r:id="rId62"/>
    <p:sldId id="263" r:id="rId63"/>
    <p:sldId id="281" r:id="rId64"/>
    <p:sldId id="324" r:id="rId65"/>
    <p:sldId id="269" r:id="rId66"/>
    <p:sldId id="350" r:id="rId68"/>
    <p:sldId id="356" r:id="rId69"/>
    <p:sldId id="357" r:id="rId71"/>
    <p:sldId id="354" r:id="rId73"/>
    <p:sldId id="355" r:id="rId75"/>
    <p:sldId id="339" r:id="rId77"/>
    <p:sldId id="341" r:id="rId79"/>
    <p:sldId id="361" r:id="rId80"/>
    <p:sldId id="362" r:id="rId82"/>
    <p:sldId id="352" r:id="rId84"/>
    <p:sldId id="340" r:id="rId85"/>
    <p:sldId id="358" r:id="rId87"/>
    <p:sldId id="359" r:id="rId89"/>
    <p:sldId id="360" r:id="rId91"/>
    <p:sldId id="265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90" userDrawn="1">
          <p15:clr>
            <a:srgbClr val="A4A3A4"/>
          </p15:clr>
        </p15:guide>
        <p15:guide id="2" pos="1951" userDrawn="1">
          <p15:clr>
            <a:srgbClr val="A4A3A4"/>
          </p15:clr>
        </p15:guide>
        <p15:guide id="3" orient="horz" pos="339" userDrawn="1">
          <p15:clr>
            <a:srgbClr val="A4A3A4"/>
          </p15:clr>
        </p15:guide>
        <p15:guide id="4" pos="1588" userDrawn="1">
          <p15:clr>
            <a:srgbClr val="A4A3A4"/>
          </p15:clr>
        </p15:guide>
        <p15:guide id="5" pos="159" userDrawn="1">
          <p15:clr>
            <a:srgbClr val="A4A3A4"/>
          </p15:clr>
        </p15:guide>
        <p15:guide id="6" pos="7303" userDrawn="1">
          <p15:clr>
            <a:srgbClr val="A4A3A4"/>
          </p15:clr>
        </p15:guide>
        <p15:guide id="7" pos="1406" userDrawn="1">
          <p15:clr>
            <a:srgbClr val="A4A3A4"/>
          </p15:clr>
        </p15:guide>
        <p15:guide id="8" orient="horz" pos="2130" userDrawn="1">
          <p15:clr>
            <a:srgbClr val="A4A3A4"/>
          </p15:clr>
        </p15:guide>
        <p15:guide id="9" orient="horz" pos="180" userDrawn="1">
          <p15:clr>
            <a:srgbClr val="A4A3A4"/>
          </p15:clr>
        </p15:guide>
        <p15:guide id="11" pos="4581" userDrawn="1">
          <p15:clr>
            <a:srgbClr val="A4A3A4"/>
          </p15:clr>
        </p15:guide>
        <p15:guide id="13" orient="horz" pos="698" userDrawn="0">
          <p15:clr>
            <a:srgbClr val="A4A3A4"/>
          </p15:clr>
        </p15:guide>
        <p15:guide id="14" orient="horz" pos="196" userDrawn="0">
          <p15:clr>
            <a:srgbClr val="A4A3A4"/>
          </p15:clr>
        </p15:guide>
        <p15:guide id="15" pos="3839" userDrawn="0">
          <p15:clr>
            <a:srgbClr val="A4A3A4"/>
          </p15:clr>
        </p15:guide>
        <p15:guide id="16" pos="6212" userDrawn="0">
          <p15:clr>
            <a:srgbClr val="A4A3A4"/>
          </p15:clr>
        </p15:guide>
        <p15:guide id="18" pos="1957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0"/>
        <p:guide pos="1951"/>
        <p:guide orient="horz" pos="339"/>
        <p:guide pos="1588"/>
        <p:guide pos="159"/>
        <p:guide pos="7303"/>
        <p:guide pos="1406"/>
        <p:guide orient="horz" pos="2130"/>
        <p:guide orient="horz" pos="180"/>
        <p:guide pos="4581"/>
        <p:guide orient="horz" pos="698"/>
        <p:guide orient="horz" pos="196"/>
        <p:guide pos="3839"/>
        <p:guide pos="6212"/>
        <p:guide pos="19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0"/>
        <p:guide pos="1951"/>
        <p:guide orient="horz" pos="339"/>
        <p:guide pos="1588"/>
        <p:guide pos="159"/>
        <p:guide pos="7303"/>
        <p:guide pos="1406"/>
        <p:guide orient="horz" pos="2130"/>
        <p:guide orient="horz" pos="180"/>
        <p:guide pos="4581"/>
        <p:guide orient="horz" pos="698"/>
        <p:guide orient="horz" pos="196"/>
        <p:guide pos="3839"/>
        <p:guide pos="6212"/>
        <p:guide pos="1957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48" Type="http://schemas.openxmlformats.org/officeDocument/2006/relationships/slideMaster" Target="slideMasters/slideMaster1.xml"></Relationship><Relationship Id="rId49" Type="http://schemas.openxmlformats.org/officeDocument/2006/relationships/theme" Target="theme/theme1.xml"></Relationship><Relationship Id="rId50" Type="http://schemas.openxmlformats.org/officeDocument/2006/relationships/slideMaster" Target="slideMasters/slideMaster2.xml"></Relationship><Relationship Id="rId52" Type="http://schemas.openxmlformats.org/officeDocument/2006/relationships/slideMaster" Target="slideMasters/slideMaster3.xml"></Relationship><Relationship Id="rId54" Type="http://schemas.openxmlformats.org/officeDocument/2006/relationships/slideMaster" Target="slideMasters/slideMaster4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8" Type="http://schemas.openxmlformats.org/officeDocument/2006/relationships/slide" Target="slides/slide10.xml"></Relationship><Relationship Id="rId69" Type="http://schemas.openxmlformats.org/officeDocument/2006/relationships/slide" Target="slides/slide11.xml"></Relationship><Relationship Id="rId71" Type="http://schemas.openxmlformats.org/officeDocument/2006/relationships/slide" Target="slides/slide12.xml"></Relationship><Relationship Id="rId73" Type="http://schemas.openxmlformats.org/officeDocument/2006/relationships/slide" Target="slides/slide13.xml"></Relationship><Relationship Id="rId75" Type="http://schemas.openxmlformats.org/officeDocument/2006/relationships/slide" Target="slides/slide14.xml"></Relationship><Relationship Id="rId77" Type="http://schemas.openxmlformats.org/officeDocument/2006/relationships/slide" Target="slides/slide15.xml"></Relationship><Relationship Id="rId79" Type="http://schemas.openxmlformats.org/officeDocument/2006/relationships/slide" Target="slides/slide16.xml"></Relationship><Relationship Id="rId80" Type="http://schemas.openxmlformats.org/officeDocument/2006/relationships/slide" Target="slides/slide17.xml"></Relationship><Relationship Id="rId82" Type="http://schemas.openxmlformats.org/officeDocument/2006/relationships/slide" Target="slides/slide18.xml"></Relationship><Relationship Id="rId84" Type="http://schemas.openxmlformats.org/officeDocument/2006/relationships/slide" Target="slides/slide19.xml"></Relationship><Relationship Id="rId85" Type="http://schemas.openxmlformats.org/officeDocument/2006/relationships/slide" Target="slides/slide20.xml"></Relationship><Relationship Id="rId87" Type="http://schemas.openxmlformats.org/officeDocument/2006/relationships/slide" Target="slides/slide21.xml"></Relationship><Relationship Id="rId89" Type="http://schemas.openxmlformats.org/officeDocument/2006/relationships/slide" Target="slides/slide22.xml"></Relationship><Relationship Id="rId91" Type="http://schemas.openxmlformats.org/officeDocument/2006/relationships/slide" Target="slides/slide23.xml"></Relationship><Relationship Id="rId93" Type="http://schemas.openxmlformats.org/officeDocument/2006/relationships/slide" Target="slides/slide24.xml"></Relationship><Relationship Id="rId96" Type="http://schemas.openxmlformats.org/officeDocument/2006/relationships/viewProps" Target="viewProps.xml"></Relationship><Relationship Id="rId9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fImage12840747841.png"></Relationship><Relationship Id="rId6" Type="http://schemas.openxmlformats.org/officeDocument/2006/relationships/image" Target="../media/fImage1304334798467.png"></Relationship><Relationship Id="rId7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12450976641.png"></Relationship><Relationship Id="rId3" Type="http://schemas.openxmlformats.org/officeDocument/2006/relationships/image" Target="../media/fImage64067678467.png"></Relationship><Relationship Id="rId4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2075557806334.png"></Relationship><Relationship Id="rId3" Type="http://schemas.openxmlformats.org/officeDocument/2006/relationships/image" Target="../media/fImage64067816500.png"></Relationship><Relationship Id="rId4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fImage514254776334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image" Target="../media/image43.png"></Relationship><Relationship Id="rId5" Type="http://schemas.openxmlformats.org/officeDocument/2006/relationships/image" Target="../media/image42.png"></Relationship><Relationship Id="rId4" Type="http://schemas.openxmlformats.org/officeDocument/2006/relationships/image" Target="../media/image41.png"></Relationship><Relationship Id="rId7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3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Relationship Id="rId6" Type="http://schemas.openxmlformats.org/officeDocument/2006/relationships/slideLayout" Target="../slideLayouts/slideLayout18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image" Target="../media/fImage814547641.png"></Relationship><Relationship Id="rId5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 rot="0">
            <a:off x="2521585" y="2793365"/>
            <a:ext cx="965771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</a:rPr>
              <a:t>http://172.16.4.9/hitea/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225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 rot="0">
            <a:off x="7657465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2" name="그림 2051" descr="C:/Users/soldesk4-11/AppData/Roaming/PolarisOffice/ETemp/740_6860944/fImage1284074784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8860" y="2653030"/>
            <a:ext cx="4756785" cy="3940175"/>
          </a:xfrm>
          <a:prstGeom prst="rect"/>
          <a:noFill/>
        </p:spPr>
      </p:pic>
      <p:pic>
        <p:nvPicPr>
          <p:cNvPr id="2053" name="그림 2052" descr="C:/Users/soldesk4-11/AppData/Roaming/PolarisOffice/ETemp/740_6860944/fImage130433479846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9855" y="163195"/>
            <a:ext cx="4706620" cy="3929380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 descr="C:/Users/soldesk4-11/AppData/Roaming/PolarisOffice/ETemp/2436_4894912/fImage1245097664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805"/>
              <a:ext cx="6966585" cy="4452620"/>
            </a:xfrm>
            <a:prstGeom prst="rect"/>
            <a:noFill/>
          </p:spPr>
        </p:pic>
        <p:pic>
          <p:nvPicPr>
            <p:cNvPr id="14338" name="그림 14337" descr="C:/Users/soldesk4-11/AppData/Roaming/PolarisOffice/ETemp/2436_4894912/fImage6406767846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82725"/>
              <a:ext cx="1732280" cy="3470910"/>
            </a:xfrm>
            <a:prstGeom prst="rect"/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114040" y="307975"/>
            <a:ext cx="7080250" cy="5543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927600" y="5486400"/>
            <a:ext cx="4034790" cy="12007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3114040" y="307975"/>
            <a:ext cx="7080250" cy="4826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 descr="C:/Users/soldesk4-11/AppData/Roaming/PolarisOffice/ETemp/2436_4894912/fImage207555780633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170"/>
              <a:ext cx="6961505" cy="4453890"/>
            </a:xfrm>
            <a:prstGeom prst="rect"/>
            <a:noFill/>
          </p:spPr>
        </p:pic>
        <p:pic>
          <p:nvPicPr>
            <p:cNvPr id="6" name="그림 5" descr="C:/Users/soldesk4-11/AppData/Roaming/PolarisOffice/ETemp/2436_4894912/fImage6406781650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44625"/>
              <a:ext cx="1757680" cy="3521710"/>
            </a:xfrm>
            <a:prstGeom prst="rect"/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 rot="0">
            <a:off x="4928235" y="5486400"/>
            <a:ext cx="4318635" cy="9239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pic>
        <p:nvPicPr>
          <p:cNvPr id="6148" name="그림 6147" descr="C:/Users/soldesk4-11/AppData/Roaming/PolarisOffice/ETemp/740_6860944/fImage51425477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6995" y="246380"/>
            <a:ext cx="6955155" cy="4355465"/>
          </a:xfrm>
          <a:prstGeom prst="rect"/>
          <a:noFill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163512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5160" y="2127885"/>
            <a:ext cx="3260725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4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3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6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 rot="0"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 descr="C:/Users/soldesk4-11/AppData/Roaming/PolarisOffice/ETemp/2720_4501944/fImage6987354464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698115" y="169545"/>
                <a:ext cx="9305290" cy="6568440"/>
              </a:xfrm>
              <a:prstGeom prst="rect"/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 rot="0">
                <a:off x="10962640" y="6482080"/>
                <a:ext cx="1228725" cy="465454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 descr="C:/Users/soldesk4-11/AppData/Roaming/PolarisOffice/ETemp/2720_4501944/fImage81454764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12640" y="292735"/>
              <a:ext cx="1593850" cy="96901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